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7" r:id="rId4"/>
    <p:sldId id="279" r:id="rId5"/>
    <p:sldId id="278" r:id="rId6"/>
    <p:sldId id="258" r:id="rId7"/>
    <p:sldId id="259" r:id="rId8"/>
    <p:sldId id="260" r:id="rId9"/>
    <p:sldId id="261" r:id="rId10"/>
    <p:sldId id="262" r:id="rId11"/>
    <p:sldId id="263" r:id="rId12"/>
    <p:sldId id="271" r:id="rId13"/>
    <p:sldId id="273" r:id="rId14"/>
    <p:sldId id="274" r:id="rId15"/>
    <p:sldId id="275" r:id="rId16"/>
    <p:sldId id="270" r:id="rId17"/>
    <p:sldId id="269" r:id="rId18"/>
    <p:sldId id="268" r:id="rId19"/>
    <p:sldId id="264" r:id="rId20"/>
    <p:sldId id="265" r:id="rId21"/>
    <p:sldId id="266" r:id="rId22"/>
    <p:sldId id="267" r:id="rId23"/>
    <p:sldId id="276" r:id="rId24"/>
    <p:sldId id="27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5A96-AC22-46F2-898F-C74E60433687}" type="datetimeFigureOut">
              <a:rPr lang="en-US" smtClean="0"/>
              <a:pPr/>
              <a:t>12/26/2011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F241-5B2C-49AC-AB71-6BF539ED91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5A96-AC22-46F2-898F-C74E60433687}" type="datetimeFigureOut">
              <a:rPr lang="en-US" smtClean="0"/>
              <a:pPr/>
              <a:t>12/26/2011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F241-5B2C-49AC-AB71-6BF539ED91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5A96-AC22-46F2-898F-C74E60433687}" type="datetimeFigureOut">
              <a:rPr lang="en-US" smtClean="0"/>
              <a:pPr/>
              <a:t>12/26/2011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F241-5B2C-49AC-AB71-6BF539ED91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5A96-AC22-46F2-898F-C74E60433687}" type="datetimeFigureOut">
              <a:rPr lang="en-US" smtClean="0"/>
              <a:pPr/>
              <a:t>12/26/2011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F241-5B2C-49AC-AB71-6BF539ED91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5A96-AC22-46F2-898F-C74E60433687}" type="datetimeFigureOut">
              <a:rPr lang="en-US" smtClean="0"/>
              <a:pPr/>
              <a:t>12/26/2011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F241-5B2C-49AC-AB71-6BF539ED91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5A96-AC22-46F2-898F-C74E60433687}" type="datetimeFigureOut">
              <a:rPr lang="en-US" smtClean="0"/>
              <a:pPr/>
              <a:t>12/26/2011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F241-5B2C-49AC-AB71-6BF539ED91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5A96-AC22-46F2-898F-C74E60433687}" type="datetimeFigureOut">
              <a:rPr lang="en-US" smtClean="0"/>
              <a:pPr/>
              <a:t>12/26/2011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F241-5B2C-49AC-AB71-6BF539ED91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5A96-AC22-46F2-898F-C74E60433687}" type="datetimeFigureOut">
              <a:rPr lang="en-US" smtClean="0"/>
              <a:pPr/>
              <a:t>12/26/2011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F241-5B2C-49AC-AB71-6BF539ED91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5A96-AC22-46F2-898F-C74E60433687}" type="datetimeFigureOut">
              <a:rPr lang="en-US" smtClean="0"/>
              <a:pPr/>
              <a:t>12/26/2011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F241-5B2C-49AC-AB71-6BF539ED91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5A96-AC22-46F2-898F-C74E60433687}" type="datetimeFigureOut">
              <a:rPr lang="en-US" smtClean="0"/>
              <a:pPr/>
              <a:t>12/26/2011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F241-5B2C-49AC-AB71-6BF539ED91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5A96-AC22-46F2-898F-C74E60433687}" type="datetimeFigureOut">
              <a:rPr lang="en-US" smtClean="0"/>
              <a:pPr/>
              <a:t>12/26/2011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F241-5B2C-49AC-AB71-6BF539ED91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D5A96-AC22-46F2-898F-C74E60433687}" type="datetimeFigureOut">
              <a:rPr lang="en-US" smtClean="0"/>
              <a:pPr/>
              <a:t>12/26/2011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F241-5B2C-49AC-AB71-6BF539ED91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838200"/>
            <a:ext cx="46482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8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واگرایی ها </a:t>
            </a:r>
            <a:endParaRPr lang="en-US" sz="8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62400" y="2590800"/>
            <a:ext cx="35605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a-I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واگرایی مخفی 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4572000"/>
            <a:ext cx="172996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 .   HD +</a:t>
            </a:r>
            <a:endParaRPr lang="en-US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5257800"/>
            <a:ext cx="19812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 .   HD -</a:t>
            </a:r>
            <a:endParaRPr lang="en-US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71600" y="3429000"/>
            <a:ext cx="339528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Hidden Divergence</a:t>
            </a:r>
            <a:endParaRPr lang="en-US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WordArt 4"/>
          <p:cNvSpPr>
            <a:spLocks noChangeArrowheads="1" noChangeShapeType="1" noTextEdit="1"/>
          </p:cNvSpPr>
          <p:nvPr/>
        </p:nvSpPr>
        <p:spPr bwMode="auto">
          <a:xfrm>
            <a:off x="7177087" y="901584"/>
            <a:ext cx="16097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a-I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>
                    <a:lumMod val="20000"/>
                    <a:lumOff val="80000"/>
                  </a:schemeClr>
                </a:solidFill>
                <a:cs typeface="B Titr"/>
              </a:rPr>
              <a:t>درس </a:t>
            </a:r>
            <a:r>
              <a:rPr lang="fa-I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>
                    <a:lumMod val="20000"/>
                    <a:lumOff val="80000"/>
                  </a:schemeClr>
                </a:solidFill>
                <a:cs typeface="B Titr"/>
              </a:rPr>
              <a:t> نهم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tx2">
                  <a:lumMod val="20000"/>
                  <a:lumOff val="80000"/>
                </a:schemeClr>
              </a:solidFill>
              <a:cs typeface="B Titr"/>
            </a:endParaRPr>
          </a:p>
        </p:txBody>
      </p:sp>
      <p:pic>
        <p:nvPicPr>
          <p:cNvPr id="1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931737"/>
            <a:ext cx="223837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71800" y="6356350"/>
            <a:ext cx="3200400" cy="365125"/>
          </a:xfrm>
          <a:solidFill>
            <a:schemeClr val="tx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b="1">
                <a:solidFill>
                  <a:srgbClr val="FFC000"/>
                </a:solidFill>
              </a:rPr>
              <a:t>Persepolis Capital Management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71800" y="6356350"/>
            <a:ext cx="3200400" cy="365125"/>
          </a:xfrm>
          <a:solidFill>
            <a:schemeClr val="tx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b="1">
                <a:solidFill>
                  <a:srgbClr val="FFC000"/>
                </a:solidFill>
              </a:rPr>
              <a:t>Persepolis Capital Management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71800" y="6356350"/>
            <a:ext cx="3200400" cy="365125"/>
          </a:xfrm>
          <a:solidFill>
            <a:schemeClr val="tx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b="1">
                <a:solidFill>
                  <a:srgbClr val="FFC000"/>
                </a:solidFill>
              </a:rPr>
              <a:t>Persepolis Capital Management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71800" y="6356350"/>
            <a:ext cx="3200400" cy="365125"/>
          </a:xfrm>
          <a:solidFill>
            <a:schemeClr val="tx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b="1">
                <a:solidFill>
                  <a:srgbClr val="FFC000"/>
                </a:solidFill>
              </a:rPr>
              <a:t>Persepolis Capital Management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71800" y="6356350"/>
            <a:ext cx="3200400" cy="365125"/>
          </a:xfrm>
          <a:solidFill>
            <a:schemeClr val="tx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b="1">
                <a:solidFill>
                  <a:srgbClr val="FFC000"/>
                </a:solidFill>
              </a:rPr>
              <a:t>Persepolis Capital Management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71800" y="6356350"/>
            <a:ext cx="3200400" cy="365125"/>
          </a:xfrm>
          <a:solidFill>
            <a:schemeClr val="tx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b="1">
                <a:solidFill>
                  <a:srgbClr val="FFC000"/>
                </a:solidFill>
              </a:rPr>
              <a:t>Persepolis Capital Management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71800" y="6356350"/>
            <a:ext cx="3200400" cy="365125"/>
          </a:xfrm>
          <a:solidFill>
            <a:schemeClr val="tx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b="1">
                <a:solidFill>
                  <a:srgbClr val="FFC000"/>
                </a:solidFill>
              </a:rPr>
              <a:t>Persepolis Capital Management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71800" y="6356350"/>
            <a:ext cx="3200400" cy="365125"/>
          </a:xfrm>
          <a:solidFill>
            <a:schemeClr val="tx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b="1">
                <a:solidFill>
                  <a:srgbClr val="FFC000"/>
                </a:solidFill>
              </a:rPr>
              <a:t>Persepolis Capital Management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71800" y="6356350"/>
            <a:ext cx="3200400" cy="365125"/>
          </a:xfrm>
          <a:solidFill>
            <a:schemeClr val="tx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b="1">
                <a:solidFill>
                  <a:srgbClr val="FFC000"/>
                </a:solidFill>
              </a:rPr>
              <a:t>Persepolis Capital Management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71800" y="6356350"/>
            <a:ext cx="3200400" cy="365125"/>
          </a:xfrm>
          <a:solidFill>
            <a:schemeClr val="tx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b="1">
                <a:solidFill>
                  <a:srgbClr val="FFC000"/>
                </a:solidFill>
              </a:rPr>
              <a:t>Persepolis Capital Management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71800" y="6356350"/>
            <a:ext cx="3200400" cy="365125"/>
          </a:xfrm>
          <a:solidFill>
            <a:schemeClr val="tx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b="1">
                <a:solidFill>
                  <a:srgbClr val="FFC000"/>
                </a:solidFill>
              </a:rPr>
              <a:t>Persepolis Capital Management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ivergences\HD\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7999"/>
          </a:xfrm>
          <a:prstGeom prst="rect">
            <a:avLst/>
          </a:prstGeom>
          <a:noFill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71800" y="6356350"/>
            <a:ext cx="3200400" cy="365125"/>
          </a:xfrm>
          <a:solidFill>
            <a:schemeClr val="tx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b="1">
                <a:solidFill>
                  <a:srgbClr val="FFC000"/>
                </a:solidFill>
              </a:rPr>
              <a:t>Persepolis Capital Management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71800" y="6356350"/>
            <a:ext cx="3200400" cy="365125"/>
          </a:xfrm>
          <a:solidFill>
            <a:schemeClr val="tx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b="1">
                <a:solidFill>
                  <a:srgbClr val="FFC000"/>
                </a:solidFill>
              </a:rPr>
              <a:t>Persepolis Capital Management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71800" y="6356350"/>
            <a:ext cx="3200400" cy="365125"/>
          </a:xfrm>
          <a:solidFill>
            <a:schemeClr val="tx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b="1">
                <a:solidFill>
                  <a:srgbClr val="FFC000"/>
                </a:solidFill>
              </a:rPr>
              <a:t>Persepolis Capital Management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71800" y="6356350"/>
            <a:ext cx="3200400" cy="365125"/>
          </a:xfrm>
          <a:solidFill>
            <a:schemeClr val="tx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b="1">
                <a:solidFill>
                  <a:srgbClr val="FFC000"/>
                </a:solidFill>
              </a:rPr>
              <a:t>Persepolis Capital Management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71800" y="6356350"/>
            <a:ext cx="3200400" cy="365125"/>
          </a:xfrm>
          <a:solidFill>
            <a:schemeClr val="tx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b="1">
                <a:solidFill>
                  <a:srgbClr val="FFC000"/>
                </a:solidFill>
              </a:rPr>
              <a:t>Persepolis Capital Management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43200" y="1676400"/>
            <a:ext cx="4038600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a-IR" sz="1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پایان</a:t>
            </a:r>
            <a:endParaRPr lang="en-US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71800" y="6356350"/>
            <a:ext cx="3200400" cy="365125"/>
          </a:xfrm>
          <a:solidFill>
            <a:schemeClr val="tx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b="1">
                <a:solidFill>
                  <a:srgbClr val="FFC000"/>
                </a:solidFill>
              </a:rPr>
              <a:t>Persepolis Capital Management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0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71800" y="6356350"/>
            <a:ext cx="3200400" cy="365125"/>
          </a:xfrm>
          <a:solidFill>
            <a:schemeClr val="tx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b="1">
                <a:solidFill>
                  <a:srgbClr val="FFC000"/>
                </a:solidFill>
              </a:rPr>
              <a:t>Persepolis Capital Management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71800" y="6356350"/>
            <a:ext cx="3200400" cy="365125"/>
          </a:xfrm>
          <a:solidFill>
            <a:schemeClr val="tx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b="1">
                <a:solidFill>
                  <a:srgbClr val="FFC000"/>
                </a:solidFill>
              </a:rPr>
              <a:t>Persepolis Capital Management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71800" y="6356350"/>
            <a:ext cx="3200400" cy="365125"/>
          </a:xfrm>
          <a:solidFill>
            <a:schemeClr val="tx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b="1">
                <a:solidFill>
                  <a:srgbClr val="FFC000"/>
                </a:solidFill>
              </a:rPr>
              <a:t>Persepolis Capital Management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Divergences\HD\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7999"/>
          </a:xfrm>
          <a:prstGeom prst="rect">
            <a:avLst/>
          </a:prstGeom>
          <a:noFill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71800" y="6356350"/>
            <a:ext cx="3200400" cy="365125"/>
          </a:xfrm>
          <a:solidFill>
            <a:schemeClr val="tx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b="1">
                <a:solidFill>
                  <a:srgbClr val="FFC000"/>
                </a:solidFill>
              </a:rPr>
              <a:t>Persepolis Capital Management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71800" y="6356350"/>
            <a:ext cx="3200400" cy="365125"/>
          </a:xfrm>
          <a:solidFill>
            <a:schemeClr val="tx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b="1">
                <a:solidFill>
                  <a:srgbClr val="FFC000"/>
                </a:solidFill>
              </a:rPr>
              <a:t>Persepolis Capital Management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71800" y="6356350"/>
            <a:ext cx="3200400" cy="365125"/>
          </a:xfrm>
          <a:solidFill>
            <a:schemeClr val="tx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b="1">
                <a:solidFill>
                  <a:srgbClr val="FFC000"/>
                </a:solidFill>
              </a:rPr>
              <a:t>Persepolis Capital Management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71800" y="6356350"/>
            <a:ext cx="3200400" cy="365125"/>
          </a:xfrm>
          <a:solidFill>
            <a:schemeClr val="tx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b="1">
                <a:solidFill>
                  <a:srgbClr val="FFC000"/>
                </a:solidFill>
              </a:rPr>
              <a:t>Persepolis Capital Management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89</Words>
  <Application>Microsoft Office PowerPoint</Application>
  <PresentationFormat>On-screen Show (4:3)</PresentationFormat>
  <Paragraphs>31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Nima</dc:creator>
  <cp:lastModifiedBy>leila</cp:lastModifiedBy>
  <cp:revision>18</cp:revision>
  <dcterms:created xsi:type="dcterms:W3CDTF">2009-04-12T20:56:12Z</dcterms:created>
  <dcterms:modified xsi:type="dcterms:W3CDTF">2011-12-26T07:05:10Z</dcterms:modified>
</cp:coreProperties>
</file>